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28" r:id="rId10"/>
    <p:sldId id="329" r:id="rId11"/>
    <p:sldId id="303" r:id="rId12"/>
    <p:sldId id="322" r:id="rId13"/>
    <p:sldId id="323" r:id="rId14"/>
    <p:sldId id="324" r:id="rId15"/>
    <p:sldId id="330" r:id="rId16"/>
    <p:sldId id="331" r:id="rId17"/>
    <p:sldId id="289" r:id="rId18"/>
    <p:sldId id="306" r:id="rId19"/>
    <p:sldId id="307" r:id="rId20"/>
    <p:sldId id="308" r:id="rId21"/>
    <p:sldId id="309" r:id="rId22"/>
    <p:sldId id="310" r:id="rId23"/>
    <p:sldId id="316" r:id="rId24"/>
    <p:sldId id="317" r:id="rId25"/>
    <p:sldId id="311" r:id="rId26"/>
    <p:sldId id="315" r:id="rId27"/>
    <p:sldId id="295" r:id="rId28"/>
    <p:sldId id="296" r:id="rId29"/>
    <p:sldId id="325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88" autoAdjust="0"/>
  </p:normalViewPr>
  <p:slideViewPr>
    <p:cSldViewPr snapToGrid="0">
      <p:cViewPr varScale="1">
        <p:scale>
          <a:sx n="104" d="100"/>
          <a:sy n="104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11" Type="http://schemas.openxmlformats.org/officeDocument/2006/relationships/image" Target="../media/image23.png"/><Relationship Id="rId5" Type="http://schemas.microsoft.com/office/2007/relationships/media" Target="../media/media13.mp4"/><Relationship Id="rId10" Type="http://schemas.openxmlformats.org/officeDocument/2006/relationships/image" Target="../media/image22.png"/><Relationship Id="rId4" Type="http://schemas.openxmlformats.org/officeDocument/2006/relationships/video" Target="../media/media12.mp4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Repairing the Deck</a:t>
            </a:r>
          </a:p>
        </p:txBody>
      </p:sp>
      <p:pic>
        <p:nvPicPr>
          <p:cNvPr id="4" name="5kI763c6G6_Trim">
            <a:hlinkClick r:id="" action="ppaction://media"/>
            <a:extLst>
              <a:ext uri="{FF2B5EF4-FFF2-40B4-BE49-F238E27FC236}">
                <a16:creationId xmlns:a16="http://schemas.microsoft.com/office/drawing/2014/main" id="{0A532090-530F-4D74-9A69-21EA4CEE9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272" y="1846263"/>
            <a:ext cx="6973455" cy="4022725"/>
          </a:xfrm>
        </p:spPr>
      </p:pic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07" y="2906384"/>
            <a:ext cx="5370491" cy="3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3" y="2198914"/>
            <a:ext cx="7969921" cy="44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0" y="1688862"/>
            <a:ext cx="6964498" cy="49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609" y="2823608"/>
            <a:ext cx="4683755" cy="2689595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4973" y="2162815"/>
            <a:ext cx="4584879" cy="2701401"/>
          </a:xfrm>
          <a:prstGeom prst="rect">
            <a:avLst/>
          </a:prstGeom>
        </p:spPr>
      </p:pic>
      <p:pic>
        <p:nvPicPr>
          <p:cNvPr id="6" name="rockfailnobail">
            <a:hlinkClick r:id="" action="ppaction://media"/>
            <a:extLst>
              <a:ext uri="{FF2B5EF4-FFF2-40B4-BE49-F238E27FC236}">
                <a16:creationId xmlns:a16="http://schemas.microsoft.com/office/drawing/2014/main" id="{0A9FBA92-E6FF-480E-92A8-65C6A1DEC7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83893" y="3736975"/>
            <a:ext cx="4217662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705" y="1417637"/>
            <a:ext cx="7132638" cy="4022725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88" y="1740580"/>
            <a:ext cx="7407275" cy="4022725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01B731BC-50B1-429E-B58C-16FD2099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3" y="1272298"/>
            <a:ext cx="7964518" cy="4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Tom: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Tom: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Tom: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into the Main Scene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TUTORIAL /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4" name="hold">
            <a:hlinkClick r:id="" action="ppaction://media"/>
            <a:extLst>
              <a:ext uri="{FF2B5EF4-FFF2-40B4-BE49-F238E27FC236}">
                <a16:creationId xmlns:a16="http://schemas.microsoft.com/office/drawing/2014/main" id="{EA1029B2-99EF-4885-B1A4-63F866C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6650" y="1033285"/>
            <a:ext cx="8433315" cy="53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1D547696-F2FB-48E8-948E-BDB7421B3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321639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Showing Enemy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pic>
        <p:nvPicPr>
          <p:cNvPr id="4" name="Enemy_Fire">
            <a:hlinkClick r:id="" action="ppaction://media"/>
            <a:extLst>
              <a:ext uri="{FF2B5EF4-FFF2-40B4-BE49-F238E27FC236}">
                <a16:creationId xmlns:a16="http://schemas.microsoft.com/office/drawing/2014/main" id="{BA0C9088-0CFC-478E-8896-1CADD14225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57" y="1737360"/>
            <a:ext cx="8123237" cy="4022725"/>
          </a:xfrm>
        </p:spPr>
      </p:pic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6706" y="1957964"/>
            <a:ext cx="5996937" cy="33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417637"/>
            <a:ext cx="6062662" cy="4022725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1728</TotalTime>
  <Words>366</Words>
  <Application>Microsoft Office PowerPoint</Application>
  <PresentationFormat>Widescreen</PresentationFormat>
  <Paragraphs>68</Paragraphs>
  <Slides>31</Slides>
  <Notes>5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Showing Enemy Location</vt:lpstr>
      <vt:lpstr>Enemy cannon hit location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Rewards Animation</vt:lpstr>
      <vt:lpstr>Reward Schedules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113</cp:revision>
  <dcterms:created xsi:type="dcterms:W3CDTF">2018-10-01T07:12:03Z</dcterms:created>
  <dcterms:modified xsi:type="dcterms:W3CDTF">2018-12-09T23:43:08Z</dcterms:modified>
</cp:coreProperties>
</file>